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3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8E2B7F0-5EAA-420A-B1EA-4FCD4740EAF2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F53F5F9-77B6-426C-9744-CBF6C1A216C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53F5F9-77B6-426C-9744-CBF6C1A216C5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53F5F9-77B6-426C-9744-CBF6C1A216C5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53F5F9-77B6-426C-9744-CBF6C1A216C5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53F5F9-77B6-426C-9744-CBF6C1A216C5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53F5F9-77B6-426C-9744-CBF6C1A216C5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53F5F9-77B6-426C-9744-CBF6C1A216C5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53F5F9-77B6-426C-9744-CBF6C1A216C5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F53F5F9-77B6-426C-9744-CBF6C1A216C5}" type="slidenum">
              <a:rPr lang="en-US" smtClean="0"/>
              <a:t>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86A501-A0E7-4E3B-8C58-4719670F8D56}" type="datetimeFigureOut">
              <a:rPr lang="en-US" smtClean="0"/>
              <a:t>11/5/2009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331B05-D551-48D2-AD40-E5E4BCE5609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Introduction to Quadratic Equations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November 5, 2009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Content Objectives</a:t>
            </a:r>
          </a:p>
          <a:p>
            <a:r>
              <a:rPr lang="en-US" dirty="0" smtClean="0"/>
              <a:t>Learn about quadratic equations.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parts of a quadratic equation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y=ax</a:t>
            </a:r>
            <a:r>
              <a:rPr lang="en-US" baseline="30000" dirty="0" smtClean="0"/>
              <a:t>2</a:t>
            </a:r>
            <a:r>
              <a:rPr lang="en-US" dirty="0" smtClean="0"/>
              <a:t>+bx+c</a:t>
            </a:r>
            <a:endParaRPr lang="en-US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sz="half" idx="2"/>
          </p:nvPr>
        </p:nvPicPr>
        <p:blipFill>
          <a:blip r:embed="rId3" cstate="print"/>
          <a:srcRect l="31547"/>
          <a:stretch>
            <a:fillRect/>
          </a:stretch>
        </p:blipFill>
        <p:spPr bwMode="auto">
          <a:xfrm>
            <a:off x="3962400" y="1981200"/>
            <a:ext cx="4676798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Factoring – find the greatest common factor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2x+12					10x</a:t>
            </a:r>
            <a:r>
              <a:rPr lang="en-US" baseline="30000" dirty="0" smtClean="0"/>
              <a:t>2</a:t>
            </a:r>
            <a:r>
              <a:rPr lang="en-US" dirty="0" smtClean="0"/>
              <a:t>+5x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Factoring – AC method 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arenR"/>
            </a:pPr>
            <a:r>
              <a:rPr lang="en-US" dirty="0" smtClean="0"/>
              <a:t>Perform the ac test.  Multiply ac and find two numbers that add to equal b and multiply to be ac.</a:t>
            </a:r>
          </a:p>
          <a:p>
            <a:pPr marL="914400" lvl="1" indent="-514350">
              <a:buNone/>
            </a:pPr>
            <a:r>
              <a:rPr lang="en-US" dirty="0" smtClean="0"/>
              <a:t>ac= </a:t>
            </a:r>
            <a:r>
              <a:rPr lang="en-US" dirty="0" err="1" smtClean="0"/>
              <a:t>mn</a:t>
            </a:r>
            <a:r>
              <a:rPr lang="en-US" dirty="0" smtClean="0"/>
              <a:t>		b= </a:t>
            </a:r>
            <a:r>
              <a:rPr lang="en-US" dirty="0" err="1" smtClean="0"/>
              <a:t>m+n</a:t>
            </a:r>
            <a:endParaRPr lang="en-US" dirty="0" smtClean="0"/>
          </a:p>
          <a:p>
            <a:pPr marL="514350" indent="-514350">
              <a:buAutoNum type="arabicParenR"/>
            </a:pPr>
            <a:r>
              <a:rPr lang="en-US" dirty="0" smtClean="0"/>
              <a:t>Use m and n to rewrite the middle term (b).</a:t>
            </a:r>
          </a:p>
          <a:p>
            <a:pPr marL="514350" indent="-514350">
              <a:buAutoNum type="arabicParenR"/>
            </a:pPr>
            <a:r>
              <a:rPr lang="en-US" dirty="0" smtClean="0"/>
              <a:t>Factor by grouping – cut the trinomial in half.</a:t>
            </a:r>
          </a:p>
          <a:p>
            <a:pPr marL="514350" indent="-514350">
              <a:buAutoNum type="arabicParenR"/>
            </a:pPr>
            <a:r>
              <a:rPr lang="en-US" dirty="0" smtClean="0"/>
              <a:t>Rewrite and solve.</a:t>
            </a:r>
          </a:p>
          <a:p>
            <a:pPr marL="514350" indent="-514350">
              <a:buAutoNum type="arabicParenR"/>
            </a:pP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x</a:t>
            </a:r>
            <a:r>
              <a:rPr lang="en-US" baseline="30000" dirty="0" smtClean="0"/>
              <a:t>2</a:t>
            </a:r>
            <a:r>
              <a:rPr lang="en-US" dirty="0" smtClean="0"/>
              <a:t>+x-6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x</a:t>
            </a:r>
            <a:r>
              <a:rPr lang="en-US" baseline="30000" dirty="0" smtClean="0"/>
              <a:t>2</a:t>
            </a:r>
            <a:r>
              <a:rPr lang="en-US" dirty="0" smtClean="0"/>
              <a:t>-5x+6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2x</a:t>
            </a:r>
            <a:r>
              <a:rPr lang="en-US" baseline="30000" smtClean="0"/>
              <a:t>2</a:t>
            </a:r>
            <a:r>
              <a:rPr lang="en-US" smtClean="0"/>
              <a:t>+5x-3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71</Words>
  <Application>Microsoft Office PowerPoint</Application>
  <PresentationFormat>On-screen Show (4:3)</PresentationFormat>
  <Paragraphs>27</Paragraphs>
  <Slides>8</Slides>
  <Notes>8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Introduction to Quadratic Equations</vt:lpstr>
      <vt:lpstr>Objectives</vt:lpstr>
      <vt:lpstr>The parts of a quadratic equation</vt:lpstr>
      <vt:lpstr>Factoring – find the greatest common factor</vt:lpstr>
      <vt:lpstr>Factoring – AC method </vt:lpstr>
      <vt:lpstr>x2+x-6</vt:lpstr>
      <vt:lpstr>x2-5x+6</vt:lpstr>
      <vt:lpstr>2x2+5x-3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Quadratic Equations</dc:title>
  <dc:creator>Ameena</dc:creator>
  <cp:lastModifiedBy>Ameena</cp:lastModifiedBy>
  <cp:revision>4</cp:revision>
  <dcterms:created xsi:type="dcterms:W3CDTF">2009-11-05T18:00:59Z</dcterms:created>
  <dcterms:modified xsi:type="dcterms:W3CDTF">2009-11-05T18:25:21Z</dcterms:modified>
</cp:coreProperties>
</file>

<file path=docProps/thumbnail.jpeg>
</file>